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304" r:id="rId2"/>
    <p:sldId id="317" r:id="rId3"/>
    <p:sldId id="313" r:id="rId4"/>
    <p:sldId id="319" r:id="rId5"/>
    <p:sldId id="314" r:id="rId6"/>
    <p:sldId id="316" r:id="rId7"/>
    <p:sldId id="318" r:id="rId8"/>
    <p:sldId id="315" r:id="rId9"/>
    <p:sldId id="299" r:id="rId10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5" autoAdjust="0"/>
    <p:restoredTop sz="92426" autoAdjust="0"/>
  </p:normalViewPr>
  <p:slideViewPr>
    <p:cSldViewPr snapToGrid="0">
      <p:cViewPr varScale="1">
        <p:scale>
          <a:sx n="190" d="100"/>
          <a:sy n="190" d="100"/>
        </p:scale>
        <p:origin x="264" y="184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297F73-3A2E-484A-82BB-CC1A3DE85F48}" type="doc">
      <dgm:prSet loTypeId="urn:microsoft.com/office/officeart/2009/3/layout/StepUpProcess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D32C0287-CF72-4649-8E21-B8DC1727F1DB}">
      <dgm:prSet phldrT="[文本]" custT="1"/>
      <dgm:spPr/>
      <dgm:t>
        <a:bodyPr/>
        <a:lstStyle/>
        <a:p>
          <a:r>
            <a:rPr lang="en-US" altLang="zh-CN" sz="1400" dirty="0">
              <a:latin typeface="Hiragino Sans GB W3" charset="-122"/>
              <a:ea typeface="Hiragino Sans GB W3" charset="-122"/>
              <a:cs typeface="Hiragino Sans GB W3" charset="-122"/>
            </a:rPr>
            <a:t>1</a:t>
          </a:r>
          <a:r>
            <a:rPr lang="zh-CN" altLang="en-US" sz="1400" dirty="0">
              <a:latin typeface="Hiragino Sans GB W3" charset="-122"/>
              <a:ea typeface="Hiragino Sans GB W3" charset="-122"/>
              <a:cs typeface="Hiragino Sans GB W3" charset="-122"/>
            </a:rPr>
            <a:t>、原始开发</a:t>
          </a:r>
        </a:p>
      </dgm:t>
    </dgm:pt>
    <dgm:pt modelId="{EC4B8169-5590-E14C-A04E-8EADBB142F78}" type="parTrans" cxnId="{1061C4A4-21F7-F74D-AB3D-FA542FD20F31}">
      <dgm:prSet/>
      <dgm:spPr/>
      <dgm:t>
        <a:bodyPr/>
        <a:lstStyle/>
        <a:p>
          <a:endParaRPr lang="zh-CN" altLang="en-US"/>
        </a:p>
      </dgm:t>
    </dgm:pt>
    <dgm:pt modelId="{1A8ED66F-4F67-6C46-AD94-39B1300AB2FB}" type="sibTrans" cxnId="{1061C4A4-21F7-F74D-AB3D-FA542FD20F31}">
      <dgm:prSet/>
      <dgm:spPr/>
      <dgm:t>
        <a:bodyPr/>
        <a:lstStyle/>
        <a:p>
          <a:endParaRPr lang="zh-CN" altLang="en-US"/>
        </a:p>
      </dgm:t>
    </dgm:pt>
    <dgm:pt modelId="{9EE4F6E6-BC0E-6645-AEC4-D25398C75100}">
      <dgm:prSet phldrT="[文本]" custT="1"/>
      <dgm:spPr/>
      <dgm:t>
        <a:bodyPr/>
        <a:lstStyle/>
        <a:p>
          <a:r>
            <a:rPr lang="en-US" altLang="zh-CN" sz="1400" dirty="0">
              <a:latin typeface="Hiragino Sans GB W3" charset="-122"/>
              <a:ea typeface="Hiragino Sans GB W3" charset="-122"/>
              <a:cs typeface="Hiragino Sans GB W3" charset="-122"/>
            </a:rPr>
            <a:t>2</a:t>
          </a:r>
          <a:r>
            <a:rPr lang="zh-CN" altLang="en-US" sz="1400" dirty="0">
              <a:latin typeface="Hiragino Sans GB W3" charset="-122"/>
              <a:ea typeface="Hiragino Sans GB W3" charset="-122"/>
              <a:cs typeface="Hiragino Sans GB W3" charset="-122"/>
            </a:rPr>
            <a:t>、前后端分离</a:t>
          </a:r>
        </a:p>
      </dgm:t>
    </dgm:pt>
    <dgm:pt modelId="{B06E3ED8-5F4C-E94D-BB88-CEE423203949}" type="parTrans" cxnId="{6B400208-69C6-B04C-A6B1-A1F36CAD1A51}">
      <dgm:prSet/>
      <dgm:spPr/>
      <dgm:t>
        <a:bodyPr/>
        <a:lstStyle/>
        <a:p>
          <a:endParaRPr lang="zh-CN" altLang="en-US"/>
        </a:p>
      </dgm:t>
    </dgm:pt>
    <dgm:pt modelId="{5645710B-10D9-524E-B8B1-2997890E3086}" type="sibTrans" cxnId="{6B400208-69C6-B04C-A6B1-A1F36CAD1A51}">
      <dgm:prSet/>
      <dgm:spPr/>
      <dgm:t>
        <a:bodyPr/>
        <a:lstStyle/>
        <a:p>
          <a:endParaRPr lang="zh-CN" altLang="en-US"/>
        </a:p>
      </dgm:t>
    </dgm:pt>
    <dgm:pt modelId="{92AEDDCA-B631-0A44-B621-96EBF3D54712}">
      <dgm:prSet phldrT="[文本]" custT="1"/>
      <dgm:spPr/>
      <dgm:t>
        <a:bodyPr/>
        <a:lstStyle/>
        <a:p>
          <a:r>
            <a:rPr lang="en-US" altLang="zh-CN" sz="1400" dirty="0">
              <a:latin typeface="Hiragino Sans GB W3" charset="-122"/>
              <a:ea typeface="Hiragino Sans GB W3" charset="-122"/>
              <a:cs typeface="Hiragino Sans GB W3" charset="-122"/>
            </a:rPr>
            <a:t>3</a:t>
          </a:r>
          <a:r>
            <a:rPr lang="zh-CN" altLang="en-US" sz="1400" dirty="0">
              <a:latin typeface="Hiragino Sans GB W3" charset="-122"/>
              <a:ea typeface="Hiragino Sans GB W3" charset="-122"/>
              <a:cs typeface="Hiragino Sans GB W3" charset="-122"/>
            </a:rPr>
            <a:t>、</a:t>
          </a:r>
          <a:r>
            <a:rPr lang="en-US" altLang="zh-CN" sz="1400" dirty="0">
              <a:latin typeface="Hiragino Sans GB W3" charset="-122"/>
              <a:ea typeface="Hiragino Sans GB W3" charset="-122"/>
              <a:cs typeface="Hiragino Sans GB W3" charset="-122"/>
            </a:rPr>
            <a:t>BFF</a:t>
          </a:r>
          <a:endParaRPr lang="zh-CN" altLang="en-US" sz="1400" dirty="0">
            <a:latin typeface="Hiragino Sans GB W3" charset="-122"/>
            <a:ea typeface="Hiragino Sans GB W3" charset="-122"/>
            <a:cs typeface="Hiragino Sans GB W3" charset="-122"/>
          </a:endParaRPr>
        </a:p>
      </dgm:t>
    </dgm:pt>
    <dgm:pt modelId="{C5E4DF77-A863-A949-91F6-D509298FACA0}" type="parTrans" cxnId="{DC9FA85B-91BC-1A47-A64C-8677E538A93F}">
      <dgm:prSet/>
      <dgm:spPr/>
      <dgm:t>
        <a:bodyPr/>
        <a:lstStyle/>
        <a:p>
          <a:endParaRPr lang="zh-CN" altLang="en-US"/>
        </a:p>
      </dgm:t>
    </dgm:pt>
    <dgm:pt modelId="{0BB3890B-B9EC-4540-A34F-DFDBF6EA3EF6}" type="sibTrans" cxnId="{DC9FA85B-91BC-1A47-A64C-8677E538A93F}">
      <dgm:prSet/>
      <dgm:spPr/>
      <dgm:t>
        <a:bodyPr/>
        <a:lstStyle/>
        <a:p>
          <a:endParaRPr lang="zh-CN" altLang="en-US"/>
        </a:p>
      </dgm:t>
    </dgm:pt>
    <dgm:pt modelId="{EBB71186-71CF-854C-B626-08829AE7282A}" type="pres">
      <dgm:prSet presAssocID="{27297F73-3A2E-484A-82BB-CC1A3DE85F48}" presName="rootnode" presStyleCnt="0">
        <dgm:presLayoutVars>
          <dgm:chMax/>
          <dgm:chPref/>
          <dgm:dir/>
          <dgm:animLvl val="lvl"/>
        </dgm:presLayoutVars>
      </dgm:prSet>
      <dgm:spPr/>
    </dgm:pt>
    <dgm:pt modelId="{98D6516E-04B0-324C-A9A8-02B661FAFAE1}" type="pres">
      <dgm:prSet presAssocID="{D32C0287-CF72-4649-8E21-B8DC1727F1DB}" presName="composite" presStyleCnt="0"/>
      <dgm:spPr/>
    </dgm:pt>
    <dgm:pt modelId="{A99AD6A7-2D8D-BC43-B8C5-BEED0B7DAEE9}" type="pres">
      <dgm:prSet presAssocID="{D32C0287-CF72-4649-8E21-B8DC1727F1DB}" presName="LShape" presStyleLbl="alignNode1" presStyleIdx="0" presStyleCnt="5"/>
      <dgm:spPr/>
    </dgm:pt>
    <dgm:pt modelId="{F968B10D-9C51-5948-A166-9DC63577C3C3}" type="pres">
      <dgm:prSet presAssocID="{D32C0287-CF72-4649-8E21-B8DC1727F1DB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6EDF869B-FB1F-5B45-B1EE-C1D84AB8A13B}" type="pres">
      <dgm:prSet presAssocID="{D32C0287-CF72-4649-8E21-B8DC1727F1DB}" presName="Triangle" presStyleLbl="alignNode1" presStyleIdx="1" presStyleCnt="5"/>
      <dgm:spPr/>
    </dgm:pt>
    <dgm:pt modelId="{82B2A59D-980B-5142-B388-29FC1FFB1443}" type="pres">
      <dgm:prSet presAssocID="{1A8ED66F-4F67-6C46-AD94-39B1300AB2FB}" presName="sibTrans" presStyleCnt="0"/>
      <dgm:spPr/>
    </dgm:pt>
    <dgm:pt modelId="{46F240A5-6D07-F348-ABA7-04FD5B79B0AD}" type="pres">
      <dgm:prSet presAssocID="{1A8ED66F-4F67-6C46-AD94-39B1300AB2FB}" presName="space" presStyleCnt="0"/>
      <dgm:spPr/>
    </dgm:pt>
    <dgm:pt modelId="{75009A3A-228E-2A40-9C1B-8983A4EE7FAE}" type="pres">
      <dgm:prSet presAssocID="{9EE4F6E6-BC0E-6645-AEC4-D25398C75100}" presName="composite" presStyleCnt="0"/>
      <dgm:spPr/>
    </dgm:pt>
    <dgm:pt modelId="{F14D7C27-23E6-1242-A487-1D1D6EBD9EED}" type="pres">
      <dgm:prSet presAssocID="{9EE4F6E6-BC0E-6645-AEC4-D25398C75100}" presName="LShape" presStyleLbl="alignNode1" presStyleIdx="2" presStyleCnt="5"/>
      <dgm:spPr/>
    </dgm:pt>
    <dgm:pt modelId="{654D8FE0-313B-7049-8B6C-A014EBE7AF2E}" type="pres">
      <dgm:prSet presAssocID="{9EE4F6E6-BC0E-6645-AEC4-D25398C75100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DD079C4A-88AB-0848-8086-016E94CB8D8A}" type="pres">
      <dgm:prSet presAssocID="{9EE4F6E6-BC0E-6645-AEC4-D25398C75100}" presName="Triangle" presStyleLbl="alignNode1" presStyleIdx="3" presStyleCnt="5"/>
      <dgm:spPr/>
    </dgm:pt>
    <dgm:pt modelId="{4253FD22-C3FC-C748-A0C8-52AE559EA40A}" type="pres">
      <dgm:prSet presAssocID="{5645710B-10D9-524E-B8B1-2997890E3086}" presName="sibTrans" presStyleCnt="0"/>
      <dgm:spPr/>
    </dgm:pt>
    <dgm:pt modelId="{E9810343-5FD1-D446-B74D-04C146A39354}" type="pres">
      <dgm:prSet presAssocID="{5645710B-10D9-524E-B8B1-2997890E3086}" presName="space" presStyleCnt="0"/>
      <dgm:spPr/>
    </dgm:pt>
    <dgm:pt modelId="{54F7038D-B513-8D4B-8C22-E5FD40BAE693}" type="pres">
      <dgm:prSet presAssocID="{92AEDDCA-B631-0A44-B621-96EBF3D54712}" presName="composite" presStyleCnt="0"/>
      <dgm:spPr/>
    </dgm:pt>
    <dgm:pt modelId="{164B1D13-B098-B14A-81D4-A865774C0954}" type="pres">
      <dgm:prSet presAssocID="{92AEDDCA-B631-0A44-B621-96EBF3D54712}" presName="LShape" presStyleLbl="alignNode1" presStyleIdx="4" presStyleCnt="5"/>
      <dgm:spPr/>
    </dgm:pt>
    <dgm:pt modelId="{C7FAA220-82E0-5647-8519-C6C5F1C8FE48}" type="pres">
      <dgm:prSet presAssocID="{92AEDDCA-B631-0A44-B621-96EBF3D54712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575B8307-6B86-CC45-8FCC-C85F2672358E}" type="presOf" srcId="{92AEDDCA-B631-0A44-B621-96EBF3D54712}" destId="{C7FAA220-82E0-5647-8519-C6C5F1C8FE48}" srcOrd="0" destOrd="0" presId="urn:microsoft.com/office/officeart/2009/3/layout/StepUpProcess"/>
    <dgm:cxn modelId="{6B400208-69C6-B04C-A6B1-A1F36CAD1A51}" srcId="{27297F73-3A2E-484A-82BB-CC1A3DE85F48}" destId="{9EE4F6E6-BC0E-6645-AEC4-D25398C75100}" srcOrd="1" destOrd="0" parTransId="{B06E3ED8-5F4C-E94D-BB88-CEE423203949}" sibTransId="{5645710B-10D9-524E-B8B1-2997890E3086}"/>
    <dgm:cxn modelId="{DC9FA85B-91BC-1A47-A64C-8677E538A93F}" srcId="{27297F73-3A2E-484A-82BB-CC1A3DE85F48}" destId="{92AEDDCA-B631-0A44-B621-96EBF3D54712}" srcOrd="2" destOrd="0" parTransId="{C5E4DF77-A863-A949-91F6-D509298FACA0}" sibTransId="{0BB3890B-B9EC-4540-A34F-DFDBF6EA3EF6}"/>
    <dgm:cxn modelId="{4F6FE68A-3491-EF44-99C2-63C313941E7C}" type="presOf" srcId="{D32C0287-CF72-4649-8E21-B8DC1727F1DB}" destId="{F968B10D-9C51-5948-A166-9DC63577C3C3}" srcOrd="0" destOrd="0" presId="urn:microsoft.com/office/officeart/2009/3/layout/StepUpProcess"/>
    <dgm:cxn modelId="{1061C4A4-21F7-F74D-AB3D-FA542FD20F31}" srcId="{27297F73-3A2E-484A-82BB-CC1A3DE85F48}" destId="{D32C0287-CF72-4649-8E21-B8DC1727F1DB}" srcOrd="0" destOrd="0" parTransId="{EC4B8169-5590-E14C-A04E-8EADBB142F78}" sibTransId="{1A8ED66F-4F67-6C46-AD94-39B1300AB2FB}"/>
    <dgm:cxn modelId="{1A27FFC1-2396-EF43-9CB9-035AF5D8B285}" type="presOf" srcId="{9EE4F6E6-BC0E-6645-AEC4-D25398C75100}" destId="{654D8FE0-313B-7049-8B6C-A014EBE7AF2E}" srcOrd="0" destOrd="0" presId="urn:microsoft.com/office/officeart/2009/3/layout/StepUpProcess"/>
    <dgm:cxn modelId="{A24320F1-3C48-CC47-A887-D3A8DAE06F17}" type="presOf" srcId="{27297F73-3A2E-484A-82BB-CC1A3DE85F48}" destId="{EBB71186-71CF-854C-B626-08829AE7282A}" srcOrd="0" destOrd="0" presId="urn:microsoft.com/office/officeart/2009/3/layout/StepUpProcess"/>
    <dgm:cxn modelId="{CB6E3393-2E71-8C4E-802B-54D444E5C9C5}" type="presParOf" srcId="{EBB71186-71CF-854C-B626-08829AE7282A}" destId="{98D6516E-04B0-324C-A9A8-02B661FAFAE1}" srcOrd="0" destOrd="0" presId="urn:microsoft.com/office/officeart/2009/3/layout/StepUpProcess"/>
    <dgm:cxn modelId="{B0D49C3A-3188-A14A-BBEF-40F7A09DB4A9}" type="presParOf" srcId="{98D6516E-04B0-324C-A9A8-02B661FAFAE1}" destId="{A99AD6A7-2D8D-BC43-B8C5-BEED0B7DAEE9}" srcOrd="0" destOrd="0" presId="urn:microsoft.com/office/officeart/2009/3/layout/StepUpProcess"/>
    <dgm:cxn modelId="{B833CB4A-EDDF-814A-A8DC-3BDFB1CC8F17}" type="presParOf" srcId="{98D6516E-04B0-324C-A9A8-02B661FAFAE1}" destId="{F968B10D-9C51-5948-A166-9DC63577C3C3}" srcOrd="1" destOrd="0" presId="urn:microsoft.com/office/officeart/2009/3/layout/StepUpProcess"/>
    <dgm:cxn modelId="{A7A2B91D-095A-5E43-B6BD-755CAC452E97}" type="presParOf" srcId="{98D6516E-04B0-324C-A9A8-02B661FAFAE1}" destId="{6EDF869B-FB1F-5B45-B1EE-C1D84AB8A13B}" srcOrd="2" destOrd="0" presId="urn:microsoft.com/office/officeart/2009/3/layout/StepUpProcess"/>
    <dgm:cxn modelId="{2415EAA4-396B-1441-9B6D-5A52AB0B65F2}" type="presParOf" srcId="{EBB71186-71CF-854C-B626-08829AE7282A}" destId="{82B2A59D-980B-5142-B388-29FC1FFB1443}" srcOrd="1" destOrd="0" presId="urn:microsoft.com/office/officeart/2009/3/layout/StepUpProcess"/>
    <dgm:cxn modelId="{64FC2419-C7EC-FE49-81EF-35FE74CAC0EF}" type="presParOf" srcId="{82B2A59D-980B-5142-B388-29FC1FFB1443}" destId="{46F240A5-6D07-F348-ABA7-04FD5B79B0AD}" srcOrd="0" destOrd="0" presId="urn:microsoft.com/office/officeart/2009/3/layout/StepUpProcess"/>
    <dgm:cxn modelId="{2E1FB0D2-E01F-734C-B968-FFCE5F23DB50}" type="presParOf" srcId="{EBB71186-71CF-854C-B626-08829AE7282A}" destId="{75009A3A-228E-2A40-9C1B-8983A4EE7FAE}" srcOrd="2" destOrd="0" presId="urn:microsoft.com/office/officeart/2009/3/layout/StepUpProcess"/>
    <dgm:cxn modelId="{188E55C4-F370-F84B-ADCE-20B555CC3481}" type="presParOf" srcId="{75009A3A-228E-2A40-9C1B-8983A4EE7FAE}" destId="{F14D7C27-23E6-1242-A487-1D1D6EBD9EED}" srcOrd="0" destOrd="0" presId="urn:microsoft.com/office/officeart/2009/3/layout/StepUpProcess"/>
    <dgm:cxn modelId="{47E6531C-7B5E-3F45-9791-87E3638DCBE8}" type="presParOf" srcId="{75009A3A-228E-2A40-9C1B-8983A4EE7FAE}" destId="{654D8FE0-313B-7049-8B6C-A014EBE7AF2E}" srcOrd="1" destOrd="0" presId="urn:microsoft.com/office/officeart/2009/3/layout/StepUpProcess"/>
    <dgm:cxn modelId="{A8FE6D41-F2CC-304B-AF1D-0671FAF56F9C}" type="presParOf" srcId="{75009A3A-228E-2A40-9C1B-8983A4EE7FAE}" destId="{DD079C4A-88AB-0848-8086-016E94CB8D8A}" srcOrd="2" destOrd="0" presId="urn:microsoft.com/office/officeart/2009/3/layout/StepUpProcess"/>
    <dgm:cxn modelId="{EA81E836-A738-1A47-9068-B2152E2E3122}" type="presParOf" srcId="{EBB71186-71CF-854C-B626-08829AE7282A}" destId="{4253FD22-C3FC-C748-A0C8-52AE559EA40A}" srcOrd="3" destOrd="0" presId="urn:microsoft.com/office/officeart/2009/3/layout/StepUpProcess"/>
    <dgm:cxn modelId="{A1AEA436-4377-884C-AB23-DB4BA69C4186}" type="presParOf" srcId="{4253FD22-C3FC-C748-A0C8-52AE559EA40A}" destId="{E9810343-5FD1-D446-B74D-04C146A39354}" srcOrd="0" destOrd="0" presId="urn:microsoft.com/office/officeart/2009/3/layout/StepUpProcess"/>
    <dgm:cxn modelId="{F15115AB-F9AA-7C43-9515-AD94D02FCD29}" type="presParOf" srcId="{EBB71186-71CF-854C-B626-08829AE7282A}" destId="{54F7038D-B513-8D4B-8C22-E5FD40BAE693}" srcOrd="4" destOrd="0" presId="urn:microsoft.com/office/officeart/2009/3/layout/StepUpProcess"/>
    <dgm:cxn modelId="{DB43445C-483D-C84D-9F44-AA43460FB824}" type="presParOf" srcId="{54F7038D-B513-8D4B-8C22-E5FD40BAE693}" destId="{164B1D13-B098-B14A-81D4-A865774C0954}" srcOrd="0" destOrd="0" presId="urn:microsoft.com/office/officeart/2009/3/layout/StepUpProcess"/>
    <dgm:cxn modelId="{AFD68BD6-3DBC-9A49-A460-6E57B29C0CA7}" type="presParOf" srcId="{54F7038D-B513-8D4B-8C22-E5FD40BAE693}" destId="{C7FAA220-82E0-5647-8519-C6C5F1C8FE48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9AD6A7-2D8D-BC43-B8C5-BEED0B7DAEE9}">
      <dsp:nvSpPr>
        <dsp:cNvPr id="0" name=""/>
        <dsp:cNvSpPr/>
      </dsp:nvSpPr>
      <dsp:spPr>
        <a:xfrm rot="5400000">
          <a:off x="321029" y="1183228"/>
          <a:ext cx="960518" cy="1598280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968B10D-9C51-5948-A166-9DC63577C3C3}">
      <dsp:nvSpPr>
        <dsp:cNvPr id="0" name=""/>
        <dsp:cNvSpPr/>
      </dsp:nvSpPr>
      <dsp:spPr>
        <a:xfrm>
          <a:off x="160695" y="1660769"/>
          <a:ext cx="1442936" cy="12648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latin typeface="Hiragino Sans GB W3" charset="-122"/>
              <a:ea typeface="Hiragino Sans GB W3" charset="-122"/>
              <a:cs typeface="Hiragino Sans GB W3" charset="-122"/>
            </a:rPr>
            <a:t>1</a:t>
          </a:r>
          <a:r>
            <a:rPr lang="zh-CN" altLang="en-US" sz="1400" kern="1200" dirty="0">
              <a:latin typeface="Hiragino Sans GB W3" charset="-122"/>
              <a:ea typeface="Hiragino Sans GB W3" charset="-122"/>
              <a:cs typeface="Hiragino Sans GB W3" charset="-122"/>
            </a:rPr>
            <a:t>、原始开发</a:t>
          </a:r>
        </a:p>
      </dsp:txBody>
      <dsp:txXfrm>
        <a:off x="160695" y="1660769"/>
        <a:ext cx="1442936" cy="1264818"/>
      </dsp:txXfrm>
    </dsp:sp>
    <dsp:sp modelId="{6EDF869B-FB1F-5B45-B1EE-C1D84AB8A13B}">
      <dsp:nvSpPr>
        <dsp:cNvPr id="0" name=""/>
        <dsp:cNvSpPr/>
      </dsp:nvSpPr>
      <dsp:spPr>
        <a:xfrm>
          <a:off x="1331379" y="1065561"/>
          <a:ext cx="272252" cy="272252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14D7C27-23E6-1242-A487-1D1D6EBD9EED}">
      <dsp:nvSpPr>
        <dsp:cNvPr id="0" name=""/>
        <dsp:cNvSpPr/>
      </dsp:nvSpPr>
      <dsp:spPr>
        <a:xfrm rot="5400000">
          <a:off x="2087465" y="746121"/>
          <a:ext cx="960518" cy="1598280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54D8FE0-313B-7049-8B6C-A014EBE7AF2E}">
      <dsp:nvSpPr>
        <dsp:cNvPr id="0" name=""/>
        <dsp:cNvSpPr/>
      </dsp:nvSpPr>
      <dsp:spPr>
        <a:xfrm>
          <a:off x="1927131" y="1223663"/>
          <a:ext cx="1442936" cy="12648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latin typeface="Hiragino Sans GB W3" charset="-122"/>
              <a:ea typeface="Hiragino Sans GB W3" charset="-122"/>
              <a:cs typeface="Hiragino Sans GB W3" charset="-122"/>
            </a:rPr>
            <a:t>2</a:t>
          </a:r>
          <a:r>
            <a:rPr lang="zh-CN" altLang="en-US" sz="1400" kern="1200" dirty="0">
              <a:latin typeface="Hiragino Sans GB W3" charset="-122"/>
              <a:ea typeface="Hiragino Sans GB W3" charset="-122"/>
              <a:cs typeface="Hiragino Sans GB W3" charset="-122"/>
            </a:rPr>
            <a:t>、前后端分离</a:t>
          </a:r>
        </a:p>
      </dsp:txBody>
      <dsp:txXfrm>
        <a:off x="1927131" y="1223663"/>
        <a:ext cx="1442936" cy="1264818"/>
      </dsp:txXfrm>
    </dsp:sp>
    <dsp:sp modelId="{DD079C4A-88AB-0848-8086-016E94CB8D8A}">
      <dsp:nvSpPr>
        <dsp:cNvPr id="0" name=""/>
        <dsp:cNvSpPr/>
      </dsp:nvSpPr>
      <dsp:spPr>
        <a:xfrm>
          <a:off x="3097816" y="628454"/>
          <a:ext cx="272252" cy="272252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4B1D13-B098-B14A-81D4-A865774C0954}">
      <dsp:nvSpPr>
        <dsp:cNvPr id="0" name=""/>
        <dsp:cNvSpPr/>
      </dsp:nvSpPr>
      <dsp:spPr>
        <a:xfrm rot="5400000">
          <a:off x="3853902" y="309015"/>
          <a:ext cx="960518" cy="1598280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7FAA220-82E0-5647-8519-C6C5F1C8FE48}">
      <dsp:nvSpPr>
        <dsp:cNvPr id="0" name=""/>
        <dsp:cNvSpPr/>
      </dsp:nvSpPr>
      <dsp:spPr>
        <a:xfrm>
          <a:off x="3693567" y="786556"/>
          <a:ext cx="1442936" cy="12648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>
              <a:latin typeface="Hiragino Sans GB W3" charset="-122"/>
              <a:ea typeface="Hiragino Sans GB W3" charset="-122"/>
              <a:cs typeface="Hiragino Sans GB W3" charset="-122"/>
            </a:rPr>
            <a:t>3</a:t>
          </a:r>
          <a:r>
            <a:rPr lang="zh-CN" altLang="en-US" sz="1400" kern="1200" dirty="0">
              <a:latin typeface="Hiragino Sans GB W3" charset="-122"/>
              <a:ea typeface="Hiragino Sans GB W3" charset="-122"/>
              <a:cs typeface="Hiragino Sans GB W3" charset="-122"/>
            </a:rPr>
            <a:t>、</a:t>
          </a:r>
          <a:r>
            <a:rPr lang="en-US" altLang="zh-CN" sz="1400" kern="1200" dirty="0">
              <a:latin typeface="Hiragino Sans GB W3" charset="-122"/>
              <a:ea typeface="Hiragino Sans GB W3" charset="-122"/>
              <a:cs typeface="Hiragino Sans GB W3" charset="-122"/>
            </a:rPr>
            <a:t>BFF</a:t>
          </a:r>
          <a:endParaRPr lang="zh-CN" altLang="en-US" sz="1400" kern="1200" dirty="0">
            <a:latin typeface="Hiragino Sans GB W3" charset="-122"/>
            <a:ea typeface="Hiragino Sans GB W3" charset="-122"/>
            <a:cs typeface="Hiragino Sans GB W3" charset="-122"/>
          </a:endParaRPr>
        </a:p>
      </dsp:txBody>
      <dsp:txXfrm>
        <a:off x="3693567" y="786556"/>
        <a:ext cx="1442936" cy="12648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2020/5/23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689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40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998800" y="2275344"/>
            <a:ext cx="32624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7. </a:t>
            </a:r>
            <a:r>
              <a:rPr lang="en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与</a:t>
            </a:r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BFF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1694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前端</a:t>
            </a:r>
            <a:r>
              <a:rPr kumimoji="1" lang="en-US" altLang="zh-CN" dirty="0"/>
              <a:t>4</a:t>
            </a:r>
            <a:r>
              <a:rPr kumimoji="1" lang="zh-CN" altLang="en-US" dirty="0"/>
              <a:t>阶段</a:t>
            </a:r>
          </a:p>
        </p:txBody>
      </p:sp>
      <p:graphicFrame>
        <p:nvGraphicFramePr>
          <p:cNvPr id="14" name="图表 6">
            <a:extLst>
              <a:ext uri="{FF2B5EF4-FFF2-40B4-BE49-F238E27FC236}">
                <a16:creationId xmlns:a16="http://schemas.microsoft.com/office/drawing/2014/main" id="{75EB3FDE-2ED9-8440-B0EF-8CA962DCDF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405282"/>
              </p:ext>
            </p:extLst>
          </p:nvPr>
        </p:nvGraphicFramePr>
        <p:xfrm>
          <a:off x="1031884" y="1505279"/>
          <a:ext cx="5138653" cy="3553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L 形 14">
            <a:extLst>
              <a:ext uri="{FF2B5EF4-FFF2-40B4-BE49-F238E27FC236}">
                <a16:creationId xmlns:a16="http://schemas.microsoft.com/office/drawing/2014/main" id="{E9966B5C-6554-FE4F-9754-F1DACA3C336B}"/>
              </a:ext>
            </a:extLst>
          </p:cNvPr>
          <p:cNvSpPr/>
          <p:nvPr/>
        </p:nvSpPr>
        <p:spPr>
          <a:xfrm rot="5400000">
            <a:off x="6637276" y="1292351"/>
            <a:ext cx="960518" cy="1598280"/>
          </a:xfrm>
          <a:prstGeom prst="corner">
            <a:avLst>
              <a:gd name="adj1" fmla="val 16120"/>
              <a:gd name="adj2" fmla="val 16110"/>
            </a:avLst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0CAE47A-A8B1-4F4D-A53D-4F023A60B0EC}"/>
              </a:ext>
            </a:extLst>
          </p:cNvPr>
          <p:cNvGrpSpPr/>
          <p:nvPr/>
        </p:nvGrpSpPr>
        <p:grpSpPr>
          <a:xfrm>
            <a:off x="6476941" y="1769893"/>
            <a:ext cx="1934193" cy="1264818"/>
            <a:chOff x="1927131" y="1223663"/>
            <a:chExt cx="1442936" cy="12648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F78751D1-510F-294B-83B8-ACD337E32866}"/>
                </a:ext>
              </a:extLst>
            </p:cNvPr>
            <p:cNvSpPr/>
            <p:nvPr/>
          </p:nvSpPr>
          <p:spPr>
            <a:xfrm>
              <a:off x="1927131" y="1223663"/>
              <a:ext cx="1442936" cy="1264818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26F912D-5ED8-4E4B-B643-9C6C8C5979AB}"/>
                </a:ext>
              </a:extLst>
            </p:cNvPr>
            <p:cNvSpPr txBox="1"/>
            <p:nvPr/>
          </p:nvSpPr>
          <p:spPr>
            <a:xfrm>
              <a:off x="1927131" y="1223663"/>
              <a:ext cx="1442936" cy="126481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3340" tIns="53340" rIns="53340" bIns="53340" numCol="1" spcCol="1270" anchor="t" anchorCtr="0">
              <a:noAutofit/>
            </a:bodyPr>
            <a:lstStyle/>
            <a:p>
              <a:pPr lvl="0"/>
              <a:r>
                <a:rPr lang="en-US" altLang="zh-CN" sz="1400" dirty="0">
                  <a:latin typeface="Hiragino Sans GB W3" charset="-122"/>
                  <a:ea typeface="Hiragino Sans GB W3" charset="-122"/>
                  <a:cs typeface="Hiragino Sans GB W3" charset="-122"/>
                </a:rPr>
                <a:t>4</a:t>
              </a:r>
              <a:r>
                <a:rPr lang="zh-CN" altLang="en-US" sz="1400" dirty="0">
                  <a:latin typeface="Hiragino Sans GB W3" charset="-122"/>
                  <a:ea typeface="Hiragino Sans GB W3" charset="-122"/>
                  <a:cs typeface="Hiragino Sans GB W3" charset="-122"/>
                </a:rPr>
                <a:t>、</a:t>
              </a:r>
              <a:r>
                <a:rPr lang="en-US" altLang="zh-CN" sz="1400" dirty="0">
                  <a:latin typeface="Hiragino Sans GB W3" charset="-122"/>
                  <a:ea typeface="Hiragino Sans GB W3" charset="-122"/>
                  <a:cs typeface="Hiragino Sans GB W3" charset="-122"/>
                </a:rPr>
                <a:t>Serverless</a:t>
              </a:r>
              <a:r>
                <a:rPr lang="zh-CN" altLang="en-US" sz="1400" dirty="0">
                  <a:latin typeface="Hiragino Sans GB W3" charset="-122"/>
                  <a:ea typeface="Hiragino Sans GB W3" charset="-122"/>
                  <a:cs typeface="Hiragino Sans GB W3" charset="-122"/>
                </a:rPr>
                <a:t>托管</a:t>
              </a:r>
            </a:p>
          </p:txBody>
        </p:sp>
      </p:grpSp>
      <p:sp>
        <p:nvSpPr>
          <p:cNvPr id="25" name="三角形 24">
            <a:extLst>
              <a:ext uri="{FF2B5EF4-FFF2-40B4-BE49-F238E27FC236}">
                <a16:creationId xmlns:a16="http://schemas.microsoft.com/office/drawing/2014/main" id="{9E6148F1-88FC-564B-9DEA-2A3463C4B771}"/>
              </a:ext>
            </a:extLst>
          </p:cNvPr>
          <p:cNvSpPr/>
          <p:nvPr/>
        </p:nvSpPr>
        <p:spPr>
          <a:xfrm>
            <a:off x="5913760" y="1633767"/>
            <a:ext cx="272252" cy="272252"/>
          </a:xfrm>
          <a:prstGeom prst="triangle">
            <a:avLst>
              <a:gd name="adj" fmla="val 100000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1D486A-48B3-4A44-BFC7-FE4F34531B83}"/>
              </a:ext>
            </a:extLst>
          </p:cNvPr>
          <p:cNvSpPr txBox="1"/>
          <p:nvPr/>
        </p:nvSpPr>
        <p:spPr>
          <a:xfrm>
            <a:off x="1164327" y="3980330"/>
            <a:ext cx="10630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php/asp/</a:t>
            </a:r>
            <a:r>
              <a:rPr kumimoji="1" lang="en-US" altLang="zh-CN" sz="1400" dirty="0" err="1"/>
              <a:t>jsp</a:t>
            </a:r>
            <a:endParaRPr kumimoji="1" lang="zh-CN" altLang="en-US" sz="14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0AA84DD-4ADB-0A42-82E2-2B9F9E0CE754}"/>
              </a:ext>
            </a:extLst>
          </p:cNvPr>
          <p:cNvSpPr txBox="1"/>
          <p:nvPr/>
        </p:nvSpPr>
        <p:spPr>
          <a:xfrm>
            <a:off x="2944299" y="3282021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/>
              <a:t>接口和渲染分离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5BE5A3E-2591-EE4A-ACA1-F9EF06CF0FCC}"/>
              </a:ext>
            </a:extLst>
          </p:cNvPr>
          <p:cNvSpPr txBox="1"/>
          <p:nvPr/>
        </p:nvSpPr>
        <p:spPr>
          <a:xfrm>
            <a:off x="4676449" y="2839970"/>
            <a:ext cx="16562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/>
              <a:t>Node</a:t>
            </a:r>
            <a:r>
              <a:rPr kumimoji="1" lang="zh-CN" altLang="en-US" sz="1400" dirty="0"/>
              <a:t>扩大前端职能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02BC5806-C6CD-8F40-9304-4363B98DBE0B}"/>
              </a:ext>
            </a:extLst>
          </p:cNvPr>
          <p:cNvSpPr txBox="1"/>
          <p:nvPr/>
        </p:nvSpPr>
        <p:spPr>
          <a:xfrm>
            <a:off x="6476942" y="2289714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dirty="0"/>
              <a:t>端开发概念消失</a:t>
            </a:r>
          </a:p>
        </p:txBody>
      </p:sp>
    </p:spTree>
    <p:extLst>
      <p:ext uri="{BB962C8B-B14F-4D97-AF65-F5344CB8AC3E}">
        <p14:creationId xmlns:p14="http://schemas.microsoft.com/office/powerpoint/2010/main" val="2056572884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521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BFF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EC1CB0D-2453-AC41-8CD7-A22BF7711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487" y="1230405"/>
            <a:ext cx="7601578" cy="257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800867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EFE6EDC-226C-544E-B44B-03A12604E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285" y="719417"/>
            <a:ext cx="7869325" cy="342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4074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BFF</a:t>
            </a:r>
            <a:r>
              <a:rPr kumimoji="1" lang="zh-CN" altLang="en-US" dirty="0"/>
              <a:t>场景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03227516-2D6A-0E4C-8986-A2C173534D74}"/>
              </a:ext>
            </a:extLst>
          </p:cNvPr>
          <p:cNvSpPr/>
          <p:nvPr/>
        </p:nvSpPr>
        <p:spPr>
          <a:xfrm>
            <a:off x="4624673" y="1349829"/>
            <a:ext cx="1508299" cy="1503024"/>
          </a:xfrm>
          <a:prstGeom prst="ellipse">
            <a:avLst/>
          </a:prstGeom>
          <a:solidFill>
            <a:schemeClr val="accent6"/>
          </a:solidFill>
          <a:ln w="25400" cap="flat">
            <a:solidFill>
              <a:schemeClr val="accent6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A4E4A32-DB38-064C-8605-8A9F06BBF78A}"/>
              </a:ext>
            </a:extLst>
          </p:cNvPr>
          <p:cNvSpPr txBox="1"/>
          <p:nvPr/>
        </p:nvSpPr>
        <p:spPr>
          <a:xfrm>
            <a:off x="4796578" y="1547345"/>
            <a:ext cx="1164487" cy="110799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3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Api</a:t>
            </a:r>
            <a:endParaRPr kumimoji="0" lang="en-US" altLang="zh-CN" sz="33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3300" dirty="0">
                <a:solidFill>
                  <a:schemeClr val="bg1"/>
                </a:solidFill>
                <a:latin typeface="+mj-lt"/>
                <a:ea typeface="+mj-ea"/>
                <a:cs typeface="+mj-cs"/>
                <a:sym typeface="Helvetica"/>
              </a:rPr>
              <a:t>Proxy</a:t>
            </a:r>
            <a:endParaRPr kumimoji="0" lang="zh-CN" altLang="en-US" sz="33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7C202E72-72BA-E64A-8461-84CE77DA5585}"/>
              </a:ext>
            </a:extLst>
          </p:cNvPr>
          <p:cNvSpPr/>
          <p:nvPr/>
        </p:nvSpPr>
        <p:spPr>
          <a:xfrm>
            <a:off x="2073993" y="1572547"/>
            <a:ext cx="1087856" cy="1127792"/>
          </a:xfrm>
          <a:prstGeom prst="ellipse">
            <a:avLst/>
          </a:pr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AF9CC4C-E037-2445-9EB5-207252A1BA23}"/>
              </a:ext>
            </a:extLst>
          </p:cNvPr>
          <p:cNvSpPr txBox="1"/>
          <p:nvPr/>
        </p:nvSpPr>
        <p:spPr>
          <a:xfrm>
            <a:off x="2035678" y="1797309"/>
            <a:ext cx="1164487" cy="6001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3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SSR</a:t>
            </a:r>
            <a:endParaRPr kumimoji="0" lang="zh-CN" altLang="en-US" sz="33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97E0EC1-A200-B845-92F9-1E8AC2E8F2A4}"/>
              </a:ext>
            </a:extLst>
          </p:cNvPr>
          <p:cNvSpPr/>
          <p:nvPr/>
        </p:nvSpPr>
        <p:spPr>
          <a:xfrm>
            <a:off x="7379540" y="1503019"/>
            <a:ext cx="1164488" cy="1188739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10FBF5C-35B0-A541-AD72-BC9AA7DAE170}"/>
              </a:ext>
            </a:extLst>
          </p:cNvPr>
          <p:cNvSpPr txBox="1"/>
          <p:nvPr/>
        </p:nvSpPr>
        <p:spPr>
          <a:xfrm>
            <a:off x="7379540" y="1816515"/>
            <a:ext cx="1164487" cy="6001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3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API</a:t>
            </a:r>
            <a:endParaRPr kumimoji="0" lang="zh-CN" altLang="en-US" sz="33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529AA158-54B4-2C46-97A1-4E6A0E9B34C6}"/>
              </a:ext>
            </a:extLst>
          </p:cNvPr>
          <p:cNvCxnSpPr>
            <a:stCxn id="4" idx="4"/>
          </p:cNvCxnSpPr>
          <p:nvPr/>
        </p:nvCxnSpPr>
        <p:spPr>
          <a:xfrm>
            <a:off x="5378823" y="2852853"/>
            <a:ext cx="60512" cy="200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913E8A69-B527-644B-891E-7283F7C0A100}"/>
              </a:ext>
            </a:extLst>
          </p:cNvPr>
          <p:cNvCxnSpPr>
            <a:stCxn id="14" idx="4"/>
          </p:cNvCxnSpPr>
          <p:nvPr/>
        </p:nvCxnSpPr>
        <p:spPr>
          <a:xfrm flipH="1">
            <a:off x="7961783" y="2691758"/>
            <a:ext cx="1" cy="22164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313EC28C-D570-1849-ACC3-5E83FEDB0056}"/>
              </a:ext>
            </a:extLst>
          </p:cNvPr>
          <p:cNvCxnSpPr>
            <a:stCxn id="4" idx="2"/>
            <a:endCxn id="13" idx="3"/>
          </p:cNvCxnSpPr>
          <p:nvPr/>
        </p:nvCxnSpPr>
        <p:spPr>
          <a:xfrm flipH="1" flipV="1">
            <a:off x="3200165" y="2097389"/>
            <a:ext cx="1424508" cy="3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9976099E-C075-2548-94E6-7BE4526CEF5E}"/>
              </a:ext>
            </a:extLst>
          </p:cNvPr>
          <p:cNvCxnSpPr>
            <a:stCxn id="14" idx="2"/>
            <a:endCxn id="4" idx="6"/>
          </p:cNvCxnSpPr>
          <p:nvPr/>
        </p:nvCxnSpPr>
        <p:spPr>
          <a:xfrm flipH="1">
            <a:off x="6132972" y="2097389"/>
            <a:ext cx="1246568" cy="3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>
            <a:extLst>
              <a:ext uri="{FF2B5EF4-FFF2-40B4-BE49-F238E27FC236}">
                <a16:creationId xmlns:a16="http://schemas.microsoft.com/office/drawing/2014/main" id="{9F4A5B09-2C27-F845-9DA1-356D0D456D29}"/>
              </a:ext>
            </a:extLst>
          </p:cNvPr>
          <p:cNvCxnSpPr>
            <a:stCxn id="14" idx="0"/>
            <a:endCxn id="12" idx="0"/>
          </p:cNvCxnSpPr>
          <p:nvPr/>
        </p:nvCxnSpPr>
        <p:spPr>
          <a:xfrm rot="16200000" flipH="1" flipV="1">
            <a:off x="5255089" y="-1134149"/>
            <a:ext cx="69528" cy="5343863"/>
          </a:xfrm>
          <a:prstGeom prst="curvedConnector3">
            <a:avLst>
              <a:gd name="adj1" fmla="val -12764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>
            <a:extLst>
              <a:ext uri="{FF2B5EF4-FFF2-40B4-BE49-F238E27FC236}">
                <a16:creationId xmlns:a16="http://schemas.microsoft.com/office/drawing/2014/main" id="{B0C62235-5E86-FB4B-9CE8-DB09DD726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26" y="2416675"/>
            <a:ext cx="1019362" cy="1019362"/>
          </a:xfrm>
          <a:prstGeom prst="rect">
            <a:avLst/>
          </a:prstGeom>
        </p:spPr>
      </p:pic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5B5205DB-6310-6349-AB63-C211580E082B}"/>
              </a:ext>
            </a:extLst>
          </p:cNvPr>
          <p:cNvCxnSpPr>
            <a:stCxn id="13" idx="1"/>
            <a:endCxn id="28" idx="3"/>
          </p:cNvCxnSpPr>
          <p:nvPr/>
        </p:nvCxnSpPr>
        <p:spPr>
          <a:xfrm flipH="1">
            <a:off x="1159588" y="2097389"/>
            <a:ext cx="876090" cy="8289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A4B11173-14D9-7B49-9A04-A305E3157AC8}"/>
              </a:ext>
            </a:extLst>
          </p:cNvPr>
          <p:cNvCxnSpPr/>
          <p:nvPr/>
        </p:nvCxnSpPr>
        <p:spPr>
          <a:xfrm flipH="1" flipV="1">
            <a:off x="1159588" y="3079375"/>
            <a:ext cx="4219233" cy="2891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120054AB-0749-1D4C-A522-BE99B4E19C63}"/>
              </a:ext>
            </a:extLst>
          </p:cNvPr>
          <p:cNvCxnSpPr/>
          <p:nvPr/>
        </p:nvCxnSpPr>
        <p:spPr>
          <a:xfrm flipH="1" flipV="1">
            <a:off x="1159588" y="3225181"/>
            <a:ext cx="6720388" cy="9884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EDA60173-F7B6-AD45-A4FC-C3E9E49F19DD}"/>
              </a:ext>
            </a:extLst>
          </p:cNvPr>
          <p:cNvSpPr txBox="1"/>
          <p:nvPr/>
        </p:nvSpPr>
        <p:spPr>
          <a:xfrm>
            <a:off x="1686548" y="3661243"/>
            <a:ext cx="2148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r>
              <a:rPr kumimoji="1" lang="zh-CN" altLang="en-US" dirty="0"/>
              <a:t>、给前端提供接口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3ABD543A-F722-564E-9FB8-182ADBD0BF63}"/>
              </a:ext>
            </a:extLst>
          </p:cNvPr>
          <p:cNvSpPr txBox="1"/>
          <p:nvPr/>
        </p:nvSpPr>
        <p:spPr>
          <a:xfrm>
            <a:off x="959414" y="1963457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、渲染</a:t>
            </a:r>
          </a:p>
        </p:txBody>
      </p:sp>
    </p:spTree>
    <p:extLst>
      <p:ext uri="{BB962C8B-B14F-4D97-AF65-F5344CB8AC3E}">
        <p14:creationId xmlns:p14="http://schemas.microsoft.com/office/powerpoint/2010/main" val="1614739463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03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BFF</a:t>
            </a:r>
            <a:r>
              <a:rPr kumimoji="1" lang="zh-CN" altLang="en-US" dirty="0"/>
              <a:t> 三宝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EC60D4F8-317D-5B49-A050-6683DEA43503}"/>
              </a:ext>
            </a:extLst>
          </p:cNvPr>
          <p:cNvSpPr/>
          <p:nvPr/>
        </p:nvSpPr>
        <p:spPr>
          <a:xfrm>
            <a:off x="1237984" y="1872129"/>
            <a:ext cx="919364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RPC</a:t>
            </a:r>
            <a:endParaRPr kumimoji="1" lang="zh-CN" altLang="en-US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E6A5A9D-1296-0B4E-9D20-E9DE656D627D}"/>
              </a:ext>
            </a:extLst>
          </p:cNvPr>
          <p:cNvSpPr/>
          <p:nvPr/>
        </p:nvSpPr>
        <p:spPr>
          <a:xfrm>
            <a:off x="4184268" y="1874397"/>
            <a:ext cx="919364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缓存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179C612-385E-1246-BB8D-3D1153527CFF}"/>
              </a:ext>
            </a:extLst>
          </p:cNvPr>
          <p:cNvSpPr/>
          <p:nvPr/>
        </p:nvSpPr>
        <p:spPr>
          <a:xfrm>
            <a:off x="7227660" y="1893393"/>
            <a:ext cx="919364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MQ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D1EE489-3E9F-CE48-B29E-CF090863BA3F}"/>
              </a:ext>
            </a:extLst>
          </p:cNvPr>
          <p:cNvSpPr/>
          <p:nvPr/>
        </p:nvSpPr>
        <p:spPr>
          <a:xfrm>
            <a:off x="1212051" y="2721855"/>
            <a:ext cx="14702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 err="1"/>
              <a:t>Api</a:t>
            </a:r>
            <a:r>
              <a:rPr kumimoji="1" lang="zh-CN" altLang="en-US" dirty="0"/>
              <a:t>聚合必备</a:t>
            </a:r>
            <a:endParaRPr kumimoji="1" lang="en-US" altLang="zh-CN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436528C-9A9A-4F4A-A229-899B16D5AA05}"/>
              </a:ext>
            </a:extLst>
          </p:cNvPr>
          <p:cNvSpPr/>
          <p:nvPr/>
        </p:nvSpPr>
        <p:spPr>
          <a:xfrm>
            <a:off x="3871632" y="2721855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性能提升最简单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D7349BC-E173-0F4B-8509-D2F0CADBE190}"/>
              </a:ext>
            </a:extLst>
          </p:cNvPr>
          <p:cNvSpPr txBox="1"/>
          <p:nvPr/>
        </p:nvSpPr>
        <p:spPr>
          <a:xfrm>
            <a:off x="7141720" y="26942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异步神器</a:t>
            </a:r>
          </a:p>
        </p:txBody>
      </p:sp>
      <p:sp>
        <p:nvSpPr>
          <p:cNvPr id="10" name="右箭头 9">
            <a:extLst>
              <a:ext uri="{FF2B5EF4-FFF2-40B4-BE49-F238E27FC236}">
                <a16:creationId xmlns:a16="http://schemas.microsoft.com/office/drawing/2014/main" id="{B683C13E-0619-C84F-A18F-637AB5B38528}"/>
              </a:ext>
            </a:extLst>
          </p:cNvPr>
          <p:cNvSpPr/>
          <p:nvPr/>
        </p:nvSpPr>
        <p:spPr>
          <a:xfrm>
            <a:off x="2562448" y="2177096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右箭头 10">
            <a:extLst>
              <a:ext uri="{FF2B5EF4-FFF2-40B4-BE49-F238E27FC236}">
                <a16:creationId xmlns:a16="http://schemas.microsoft.com/office/drawing/2014/main" id="{855E5344-9209-044E-8E43-ABA6C4749234}"/>
              </a:ext>
            </a:extLst>
          </p:cNvPr>
          <p:cNvSpPr/>
          <p:nvPr/>
        </p:nvSpPr>
        <p:spPr>
          <a:xfrm>
            <a:off x="5548958" y="2138552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0D9FC62-4C99-AA4C-B8F6-33154B2F9AE4}"/>
              </a:ext>
            </a:extLst>
          </p:cNvPr>
          <p:cNvSpPr txBox="1"/>
          <p:nvPr/>
        </p:nvSpPr>
        <p:spPr>
          <a:xfrm>
            <a:off x="3232924" y="4374829"/>
            <a:ext cx="2730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后端架构还是需要了解的</a:t>
            </a:r>
          </a:p>
        </p:txBody>
      </p:sp>
    </p:spTree>
    <p:extLst>
      <p:ext uri="{BB962C8B-B14F-4D97-AF65-F5344CB8AC3E}">
        <p14:creationId xmlns:p14="http://schemas.microsoft.com/office/powerpoint/2010/main" val="3761031941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4BAF95-941B-AC4D-980C-E13471893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示例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FBFCFCA-3E04-C34E-8E71-17C7B32F4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958" y="1236297"/>
            <a:ext cx="5482084" cy="334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01683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如何与后端相处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D4AD7E-0B25-F140-B294-6C12D5E47E1A}"/>
              </a:ext>
            </a:extLst>
          </p:cNvPr>
          <p:cNvSpPr txBox="1"/>
          <p:nvPr/>
        </p:nvSpPr>
        <p:spPr>
          <a:xfrm>
            <a:off x="1020726" y="1286540"/>
            <a:ext cx="7006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、阶段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、边界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、补位</a:t>
            </a:r>
            <a:endParaRPr kumimoji="1"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6E8486-CD5D-8744-89B1-2B0A4F59B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1633" y="1207829"/>
            <a:ext cx="2236367" cy="2301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800553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  <p:extLst>
      <p:ext uri="{BB962C8B-B14F-4D97-AF65-F5344CB8AC3E}">
        <p14:creationId xmlns:p14="http://schemas.microsoft.com/office/powerpoint/2010/main" val="133429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119</Words>
  <Application>Microsoft Macintosh PowerPoint</Application>
  <PresentationFormat>全屏显示(16:9)</PresentationFormat>
  <Paragraphs>38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微软雅黑</vt:lpstr>
      <vt:lpstr>Arial</vt:lpstr>
      <vt:lpstr>黑体</vt:lpstr>
      <vt:lpstr>Courier New</vt:lpstr>
      <vt:lpstr>Times New Roman</vt:lpstr>
      <vt:lpstr>Hiragino Sans GB W3</vt:lpstr>
      <vt:lpstr>Calibri</vt:lpstr>
      <vt:lpstr>第一PPT，www.1ppt.com</vt:lpstr>
      <vt:lpstr>PowerPoint 演示文稿</vt:lpstr>
      <vt:lpstr> </vt:lpstr>
      <vt:lpstr>PowerPoint 演示文稿</vt:lpstr>
      <vt:lpstr>PowerPoint 演示文稿</vt:lpstr>
      <vt:lpstr>PowerPoint 演示文稿</vt:lpstr>
      <vt:lpstr>PowerPoint 演示文稿</vt:lpstr>
      <vt:lpstr>示例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i5ting</cp:lastModifiedBy>
  <cp:revision>168</cp:revision>
  <dcterms:created xsi:type="dcterms:W3CDTF">2015-01-22T11:01:00Z</dcterms:created>
  <dcterms:modified xsi:type="dcterms:W3CDTF">2020-05-23T06:51:25Z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